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65" r:id="rId6"/>
    <p:sldId id="274" r:id="rId7"/>
    <p:sldId id="273" r:id="rId8"/>
    <p:sldId id="266" r:id="rId9"/>
    <p:sldId id="267" r:id="rId10"/>
    <p:sldId id="269" r:id="rId11"/>
    <p:sldId id="270" r:id="rId12"/>
    <p:sldId id="271" r:id="rId13"/>
    <p:sldId id="272" r:id="rId14"/>
    <p:sldId id="262" r:id="rId1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458"/>
    <a:srgbClr val="C55A11"/>
    <a:srgbClr val="FFC000"/>
    <a:srgbClr val="FFFFFF"/>
    <a:srgbClr val="E9F1F6"/>
    <a:srgbClr val="1515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Styl z motywem 1 — Ak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9338D1B-A9C5-0E3F-45E8-532A680E83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3690F049-B2FF-F340-6E29-A5F39F4012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6E5AC97C-B9F6-4ABD-D7CF-3B436E096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26.09.2025</a:t>
            </a:fld>
            <a:endParaRPr lang="pl-PL" dirty="0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07FBE055-05D9-55F7-AD36-5924184AB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0759BAB9-D7E0-4529-CE26-103106CC5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55208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4CEDEC1-9B78-41E5-799B-84124A4FC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F97DEAF-A098-B473-73D8-E94CC65519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DAD63F4-80C5-C3F0-7D2D-2AB601117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26.09.2025</a:t>
            </a:fld>
            <a:endParaRPr lang="pl-PL" dirty="0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49F46E8-A808-B538-5C96-A8729300F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65DF7908-484A-A813-916C-9A946BB6B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5463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1AEA43F-0277-2880-C9AE-E61A70756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2B38DA6-598D-25E9-D7E2-6BBE5B7572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5EBEC67-2C8A-72F5-8FE1-3FD59FF9F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26.09.2025</a:t>
            </a:fld>
            <a:endParaRPr lang="pl-PL" dirty="0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8FEC0EE2-E200-F2C9-FD4F-4D7A4DC00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7D0D10C1-5FEE-51B1-D8CC-BF77F20F5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24253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1F8DACC-69AF-3E5A-B348-0230BA646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A41C6A4-0946-F0AF-5FC9-C6673D4E26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54A6138B-EB0C-7A63-7C14-6866ECE9B2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D473A7A7-EEAE-A226-8EF5-F03E08193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26.09.2025</a:t>
            </a:fld>
            <a:endParaRPr lang="pl-PL" dirty="0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D9DD5435-89FD-831D-AB05-6890846B4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E5C70690-911B-BDA0-B0FE-B2CC13EBA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5148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A796BCC-BD17-C80F-5A45-62D056F16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E6558EDB-EDDB-0CF7-D525-A628FE0721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86663015-B268-6F29-AA15-2D72858E31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5FFE8C12-468E-466D-E440-F6D256AED8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852BEA24-6C71-53DE-9288-EE77E3A64D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E34DB628-8C42-3268-9197-68CE33D0D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26.09.2025</a:t>
            </a:fld>
            <a:endParaRPr lang="pl-PL" dirty="0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C591DCE7-E5B0-741A-6A85-9D76EB676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A6E1E88E-0634-EC42-FB8A-D8BF914C8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67875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FFF6746-983C-332D-065E-CC1503E12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958D3DC8-11C8-38B6-DB74-F716BF015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26.09.2025</a:t>
            </a:fld>
            <a:endParaRPr lang="pl-PL" dirty="0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216BE6E8-07D1-C711-F43F-A23E9C04C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C83564FC-C92C-FC5C-21F2-0A87173E3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7295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21B34788-63AF-A07B-D6B8-04BFD57C5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26.09.2025</a:t>
            </a:fld>
            <a:endParaRPr lang="pl-PL" dirty="0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FF3839FE-A363-C4C7-F739-AEC9A98DB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C6B881D9-11E6-21F1-7E44-A9F167730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08572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3AAF9C5-A187-EE15-8663-640EE5499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62B0ED4-1AB1-7B64-6D7C-74B90ECA2F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F9F2CD79-5F52-1057-7056-9A21079597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73900D37-0AB0-B08B-B4AC-4CFB260DE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26.09.2025</a:t>
            </a:fld>
            <a:endParaRPr lang="pl-PL" dirty="0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8AEA3756-CBD1-793C-7BFA-7E21377C3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C69C8E85-CE36-B094-981E-0BF9038FD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1056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90E141C-589A-0D82-FAE6-FD27926F2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D09BBC1E-2493-421D-BC96-17FDDEDA97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09BEB60-F62E-1DA7-6842-799B137338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C13D299E-2A14-2AE4-6E20-AED812854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26.09.2025</a:t>
            </a:fld>
            <a:endParaRPr lang="pl-PL" dirty="0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A73A55E4-50F0-5ECE-3EEA-74C1EC198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5B8FA78C-5B38-D52D-88FA-7F58DBAD6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08682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76ADBF8-2890-0202-76D9-D65226A90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1A129DFC-9F1C-A1D0-A96A-A93D2DA583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DB38D0C-8264-C754-F0D1-3E3AB1597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26.09.2025</a:t>
            </a:fld>
            <a:endParaRPr lang="pl-PL" dirty="0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1DBDC61B-0124-0B18-63A0-631008C2C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C4F8B44-E61D-0726-0208-4819CDA40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54542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C181CD37-6837-5A81-3698-87C3E03790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9B5EA6FB-864A-7ECA-8A9B-7F59CB18D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F0567B6-2CFB-E83A-61A7-B9D73EB27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BAB04-F77B-440D-9B05-D28FCC41A5B6}" type="datetimeFigureOut">
              <a:rPr lang="pl-PL" smtClean="0"/>
              <a:t>26.09.2025</a:t>
            </a:fld>
            <a:endParaRPr lang="pl-PL" dirty="0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D303ACC-B3CA-DFB7-FBA4-BFE5A2454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5909332-5A3E-4DFB-7794-16A20DFE0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F27A7-AC77-46C7-8D20-652D863793F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71742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BE9A1F9A-B4DB-E08F-CAF0-935DDD702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0F1E706-B3D2-47AE-FD6E-EC3785DAA3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5AEE4096-DCAC-283D-EF10-2F47B1BC04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BAB04-F77B-440D-9B05-D28FCC41A5B6}" type="datetimeFigureOut">
              <a:rPr lang="pl-PL" smtClean="0"/>
              <a:t>26.09.2025</a:t>
            </a:fld>
            <a:endParaRPr lang="pl-PL" dirty="0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C3DAE1CF-2D29-587C-C459-05EAF73CEE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E8B1F393-C696-432A-7880-4537E0F25F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F27A7-AC77-46C7-8D20-652D863793F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84064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FD54A89F-FD88-90E7-8015-B0CF4D3169D5}"/>
              </a:ext>
            </a:extLst>
          </p:cNvPr>
          <p:cNvSpPr/>
          <p:nvPr/>
        </p:nvSpPr>
        <p:spPr>
          <a:xfrm>
            <a:off x="939538" y="955856"/>
            <a:ext cx="10312924" cy="2582944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9E95005A-0AA8-BF66-26B8-8394FDFB49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57513"/>
            <a:ext cx="9144000" cy="1357460"/>
          </a:xfrm>
        </p:spPr>
        <p:txBody>
          <a:bodyPr>
            <a:noAutofit/>
          </a:bodyPr>
          <a:lstStyle/>
          <a:p>
            <a:r>
              <a:rPr lang="pl-PL" sz="4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Tytuł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FE38CD2E-D6AA-03E9-CDEA-6FF3CA511A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7501" y="4381533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pl-PL" sz="2000" b="1" dirty="0"/>
              <a:t>Imię i nazwisko: </a:t>
            </a:r>
          </a:p>
          <a:p>
            <a:pPr algn="l"/>
            <a:r>
              <a:rPr lang="pl-PL" sz="2000" b="1" dirty="0"/>
              <a:t>Nr albumu:</a:t>
            </a:r>
          </a:p>
          <a:p>
            <a:pPr algn="l"/>
            <a:r>
              <a:rPr lang="pl-PL" sz="2000" b="1" dirty="0"/>
              <a:t>Nazwa Uczelni:</a:t>
            </a:r>
          </a:p>
          <a:p>
            <a:pPr algn="l"/>
            <a:r>
              <a:rPr lang="pl-PL" sz="2000" b="1" dirty="0"/>
              <a:t>Dane promotora:</a:t>
            </a:r>
          </a:p>
        </p:txBody>
      </p:sp>
    </p:spTree>
    <p:extLst>
      <p:ext uri="{BB962C8B-B14F-4D97-AF65-F5344CB8AC3E}">
        <p14:creationId xmlns:p14="http://schemas.microsoft.com/office/powerpoint/2010/main" val="508093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: zaokrąglone rogi 5">
            <a:extLst>
              <a:ext uri="{FF2B5EF4-FFF2-40B4-BE49-F238E27FC236}">
                <a16:creationId xmlns:a16="http://schemas.microsoft.com/office/drawing/2014/main" id="{3097BF94-5946-DE73-BD09-3E02BBBAC37B}"/>
              </a:ext>
            </a:extLst>
          </p:cNvPr>
          <p:cNvSpPr/>
          <p:nvPr/>
        </p:nvSpPr>
        <p:spPr>
          <a:xfrm>
            <a:off x="-182253" y="525446"/>
            <a:ext cx="3019721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Wstęp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37088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: zaokrąglone rogi 4">
            <a:extLst>
              <a:ext uri="{FF2B5EF4-FFF2-40B4-BE49-F238E27FC236}">
                <a16:creationId xmlns:a16="http://schemas.microsoft.com/office/drawing/2014/main" id="{0640AA9C-61D3-C398-C6D9-7EFBC2119CF3}"/>
              </a:ext>
            </a:extLst>
          </p:cNvPr>
          <p:cNvSpPr/>
          <p:nvPr/>
        </p:nvSpPr>
        <p:spPr>
          <a:xfrm>
            <a:off x="-182254" y="525446"/>
            <a:ext cx="3509915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Cel pracy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34153"/>
            <a:ext cx="10515600" cy="3942810"/>
          </a:xfrm>
        </p:spPr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20362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397156F6-B942-CE59-2528-788ABFC12C19}"/>
              </a:ext>
            </a:extLst>
          </p:cNvPr>
          <p:cNvSpPr/>
          <p:nvPr/>
        </p:nvSpPr>
        <p:spPr>
          <a:xfrm>
            <a:off x="-182253" y="525446"/>
            <a:ext cx="5583812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Materiał i metoda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78409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8C753FBA-2423-D3BA-FFC5-42F60AD46C6A}"/>
              </a:ext>
            </a:extLst>
          </p:cNvPr>
          <p:cNvSpPr/>
          <p:nvPr/>
        </p:nvSpPr>
        <p:spPr>
          <a:xfrm>
            <a:off x="-182253" y="525446"/>
            <a:ext cx="8242171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Techniki i narzędzia badawcze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45512F07-92CE-337F-2B01-6D1889F1F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1216"/>
            <a:ext cx="10515600" cy="4351338"/>
          </a:xfrm>
        </p:spPr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17535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4767A8-75D6-E28D-08E9-56F2D05FF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956E20EE-87F7-948B-6F87-A2AB85F1AA31}"/>
              </a:ext>
            </a:extLst>
          </p:cNvPr>
          <p:cNvSpPr/>
          <p:nvPr/>
        </p:nvSpPr>
        <p:spPr>
          <a:xfrm>
            <a:off x="-182253" y="525446"/>
            <a:ext cx="8242171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4C8F4301-66FD-766C-17EA-F6731BD0C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Teren i organizacja badań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682AFCE3-AB8B-21CE-FDFA-52A6205ABE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1216"/>
            <a:ext cx="10515600" cy="4351338"/>
          </a:xfrm>
        </p:spPr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7993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DC8683-A3BA-9B7F-C19D-579CEE762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84C5E5E2-B7FC-4A29-F402-F409BCB07BE6}"/>
              </a:ext>
            </a:extLst>
          </p:cNvPr>
          <p:cNvSpPr/>
          <p:nvPr/>
        </p:nvSpPr>
        <p:spPr>
          <a:xfrm>
            <a:off x="-182253" y="525446"/>
            <a:ext cx="9863581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C4F158DC-1C1F-8361-D59A-75C23F600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Etapy procesu opieki pielęgniarskiej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4A9886DE-2119-8726-A821-A5D9EBF95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1216"/>
            <a:ext cx="10515600" cy="4351338"/>
          </a:xfrm>
        </p:spPr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44134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82CA9350-EF00-7100-BDD2-E9D62B7276E4}"/>
              </a:ext>
            </a:extLst>
          </p:cNvPr>
          <p:cNvSpPr/>
          <p:nvPr/>
        </p:nvSpPr>
        <p:spPr>
          <a:xfrm>
            <a:off x="-182253" y="525446"/>
            <a:ext cx="7073247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Opis przypadku pacjenta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19683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BFBE8D37-D76C-B719-E46B-15DBC2EDD275}"/>
              </a:ext>
            </a:extLst>
          </p:cNvPr>
          <p:cNvSpPr/>
          <p:nvPr/>
        </p:nvSpPr>
        <p:spPr>
          <a:xfrm>
            <a:off x="-182252" y="525446"/>
            <a:ext cx="11626392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Problemy pielęgnacyjne/diagnozy pielęgniarskie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64004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0F348101-7BD0-DF0A-5DF7-47576900D6DC}"/>
              </a:ext>
            </a:extLst>
          </p:cNvPr>
          <p:cNvSpPr/>
          <p:nvPr/>
        </p:nvSpPr>
        <p:spPr>
          <a:xfrm>
            <a:off x="-182253" y="525446"/>
            <a:ext cx="3981255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Cele opieki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651908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FA1E00A7-0578-F5AF-3097-56F1937A7C3C}"/>
              </a:ext>
            </a:extLst>
          </p:cNvPr>
          <p:cNvSpPr/>
          <p:nvPr/>
        </p:nvSpPr>
        <p:spPr>
          <a:xfrm>
            <a:off x="-182252" y="525446"/>
            <a:ext cx="11536052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Plan i realizacja (interwencje pielęgniarskie)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627723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2C6EF074-058C-12E9-22FF-0AEF61AA485C}"/>
              </a:ext>
            </a:extLst>
          </p:cNvPr>
          <p:cNvSpPr/>
          <p:nvPr/>
        </p:nvSpPr>
        <p:spPr>
          <a:xfrm>
            <a:off x="-182252" y="525446"/>
            <a:ext cx="7063820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Ocena podjętych działań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88869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: zaokrąglone rogi 3">
            <a:extLst>
              <a:ext uri="{FF2B5EF4-FFF2-40B4-BE49-F238E27FC236}">
                <a16:creationId xmlns:a16="http://schemas.microsoft.com/office/drawing/2014/main" id="{A708C3DC-5E26-1365-C9AA-8F002984ACA9}"/>
              </a:ext>
            </a:extLst>
          </p:cNvPr>
          <p:cNvSpPr/>
          <p:nvPr/>
        </p:nvSpPr>
        <p:spPr>
          <a:xfrm>
            <a:off x="-182252" y="525446"/>
            <a:ext cx="3227110" cy="1004919"/>
          </a:xfrm>
          <a:prstGeom prst="roundRect">
            <a:avLst/>
          </a:prstGeom>
          <a:solidFill>
            <a:srgbClr val="FFC000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E9F1F6"/>
              </a:solidFill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A443AD5-C04F-83A2-1B30-FB019BA7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Wnioski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13B2C-92B4-130D-69D2-92F10C7F9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371913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2AB8978-B522-558F-FB90-AA71282C9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932" y="2552143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pl-PL" sz="88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Dziękuję za uwagę</a:t>
            </a:r>
          </a:p>
        </p:txBody>
      </p:sp>
    </p:spTree>
    <p:extLst>
      <p:ext uri="{BB962C8B-B14F-4D97-AF65-F5344CB8AC3E}">
        <p14:creationId xmlns:p14="http://schemas.microsoft.com/office/powerpoint/2010/main" val="2879947297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56</Words>
  <Application>Microsoft Office PowerPoint</Application>
  <PresentationFormat>Panoramiczny</PresentationFormat>
  <Paragraphs>18</Paragraphs>
  <Slides>14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Motyw pakietu Office</vt:lpstr>
      <vt:lpstr>Tytuł</vt:lpstr>
      <vt:lpstr>Wstęp</vt:lpstr>
      <vt:lpstr>Cel pracy</vt:lpstr>
      <vt:lpstr>Materiał i metoda</vt:lpstr>
      <vt:lpstr>Techniki i narzędzia badawcze</vt:lpstr>
      <vt:lpstr>Teren i organizacja badań</vt:lpstr>
      <vt:lpstr>Etapy procesu opieki pielęgniarskiej</vt:lpstr>
      <vt:lpstr>Opis przypadku pacjenta</vt:lpstr>
      <vt:lpstr>Problemy pielęgnacyjne/diagnozy pielęgniarskie</vt:lpstr>
      <vt:lpstr>Cele opieki</vt:lpstr>
      <vt:lpstr>Plan i realizacja (interwencje pielęgniarskie) </vt:lpstr>
      <vt:lpstr>Ocena podjętych działań</vt:lpstr>
      <vt:lpstr>Wnioski</vt:lpstr>
      <vt:lpstr>Dziękuję za uwagę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Monika Bukiewicz</dc:creator>
  <cp:lastModifiedBy>Monika Bukiewicz</cp:lastModifiedBy>
  <cp:revision>10</cp:revision>
  <dcterms:created xsi:type="dcterms:W3CDTF">2024-08-31T17:14:31Z</dcterms:created>
  <dcterms:modified xsi:type="dcterms:W3CDTF">2025-09-26T11:31:06Z</dcterms:modified>
</cp:coreProperties>
</file>